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68" r:id="rId2"/>
    <p:sldMasterId id="2147483880" r:id="rId3"/>
  </p:sldMasterIdLst>
  <p:notesMasterIdLst>
    <p:notesMasterId r:id="rId29"/>
  </p:notesMasterIdLst>
  <p:handoutMasterIdLst>
    <p:handoutMasterId r:id="rId30"/>
  </p:handoutMasterIdLst>
  <p:sldIdLst>
    <p:sldId id="350" r:id="rId4"/>
    <p:sldId id="270" r:id="rId5"/>
    <p:sldId id="353" r:id="rId6"/>
    <p:sldId id="354" r:id="rId7"/>
    <p:sldId id="355" r:id="rId8"/>
    <p:sldId id="352" r:id="rId9"/>
    <p:sldId id="358" r:id="rId10"/>
    <p:sldId id="362" r:id="rId11"/>
    <p:sldId id="363" r:id="rId12"/>
    <p:sldId id="337" r:id="rId13"/>
    <p:sldId id="338" r:id="rId14"/>
    <p:sldId id="357" r:id="rId15"/>
    <p:sldId id="359" r:id="rId16"/>
    <p:sldId id="360" r:id="rId17"/>
    <p:sldId id="259" r:id="rId18"/>
    <p:sldId id="361" r:id="rId19"/>
    <p:sldId id="265" r:id="rId20"/>
    <p:sldId id="339" r:id="rId21"/>
    <p:sldId id="340" r:id="rId22"/>
    <p:sldId id="351" r:id="rId23"/>
    <p:sldId id="349" r:id="rId24"/>
    <p:sldId id="316" r:id="rId25"/>
    <p:sldId id="334" r:id="rId26"/>
    <p:sldId id="328" r:id="rId27"/>
    <p:sldId id="335" r:id="rId28"/>
  </p:sldIdLst>
  <p:sldSz cx="9144000" cy="6858000" type="screen4x3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93538-9DD2-419C-826C-83FEFC628594}" type="doc">
      <dgm:prSet loTypeId="urn:microsoft.com/office/officeart/2011/layout/HexagonRadial" loCatId="officeonlin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9A3DA3-F70A-4FCB-A9CC-E8E4ACA65B43}">
      <dgm:prSet phldrT="[Texto]"/>
      <dgm:spPr/>
      <dgm:t>
        <a:bodyPr/>
        <a:lstStyle/>
        <a:p>
          <a:r>
            <a:rPr lang="pt-BR" dirty="0" smtClean="0"/>
            <a:t>incorporador</a:t>
          </a:r>
          <a:endParaRPr lang="pt-BR" dirty="0"/>
        </a:p>
      </dgm:t>
    </dgm:pt>
    <dgm:pt modelId="{C56ADC99-EF23-492E-9440-533935C0501C}" type="parTrans" cxnId="{965BA246-281C-4E8E-939E-DAE5FB88DFBC}">
      <dgm:prSet/>
      <dgm:spPr/>
      <dgm:t>
        <a:bodyPr/>
        <a:lstStyle/>
        <a:p>
          <a:endParaRPr lang="pt-BR"/>
        </a:p>
      </dgm:t>
    </dgm:pt>
    <dgm:pt modelId="{9C54C0B2-8423-45AF-A4CE-FC5DC04155C3}" type="sibTrans" cxnId="{965BA246-281C-4E8E-939E-DAE5FB88DFBC}">
      <dgm:prSet/>
      <dgm:spPr/>
      <dgm:t>
        <a:bodyPr/>
        <a:lstStyle/>
        <a:p>
          <a:endParaRPr lang="pt-BR"/>
        </a:p>
      </dgm:t>
    </dgm:pt>
    <dgm:pt modelId="{16FE87D5-4FEC-4F3E-9262-0A31180A4EB9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Dono do terreno</a:t>
          </a:r>
          <a:endParaRPr lang="pt-BR" dirty="0"/>
        </a:p>
      </dgm:t>
    </dgm:pt>
    <dgm:pt modelId="{D0DFCA5C-EFCF-4591-A277-EF178BB6B9DE}" type="parTrans" cxnId="{D5F062F9-3F29-4CF5-893F-2E94F6D45930}">
      <dgm:prSet/>
      <dgm:spPr/>
      <dgm:t>
        <a:bodyPr/>
        <a:lstStyle/>
        <a:p>
          <a:endParaRPr lang="pt-BR"/>
        </a:p>
      </dgm:t>
    </dgm:pt>
    <dgm:pt modelId="{38E8EE36-8B0B-4460-8593-263291F1E04D}" type="sibTrans" cxnId="{D5F062F9-3F29-4CF5-893F-2E94F6D45930}">
      <dgm:prSet/>
      <dgm:spPr/>
      <dgm:t>
        <a:bodyPr/>
        <a:lstStyle/>
        <a:p>
          <a:endParaRPr lang="pt-BR"/>
        </a:p>
      </dgm:t>
    </dgm:pt>
    <dgm:pt modelId="{90E61005-2710-4C6A-9400-E1E3605C331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/>
            <a:t>Consumidor</a:t>
          </a:r>
          <a:endParaRPr lang="pt-BR" dirty="0"/>
        </a:p>
      </dgm:t>
    </dgm:pt>
    <dgm:pt modelId="{5152B031-BA26-4780-A6C7-E611DEED58C3}" type="parTrans" cxnId="{29759BD3-E485-4F90-AED7-459357617A93}">
      <dgm:prSet/>
      <dgm:spPr/>
      <dgm:t>
        <a:bodyPr/>
        <a:lstStyle/>
        <a:p>
          <a:endParaRPr lang="pt-BR"/>
        </a:p>
      </dgm:t>
    </dgm:pt>
    <dgm:pt modelId="{9BAEA6E8-A544-4A64-96BA-ECC3568612C5}" type="sibTrans" cxnId="{29759BD3-E485-4F90-AED7-459357617A93}">
      <dgm:prSet/>
      <dgm:spPr/>
      <dgm:t>
        <a:bodyPr/>
        <a:lstStyle/>
        <a:p>
          <a:endParaRPr lang="pt-BR"/>
        </a:p>
      </dgm:t>
    </dgm:pt>
    <dgm:pt modelId="{B645E2B0-8753-4019-8D72-3506D5C33F06}">
      <dgm:prSet phldrT="[Texto]"/>
      <dgm:spPr/>
      <dgm:t>
        <a:bodyPr/>
        <a:lstStyle/>
        <a:p>
          <a:r>
            <a:rPr lang="pt-BR" dirty="0" smtClean="0"/>
            <a:t>Construtor</a:t>
          </a:r>
          <a:endParaRPr lang="pt-BR" dirty="0"/>
        </a:p>
      </dgm:t>
    </dgm:pt>
    <dgm:pt modelId="{2319923F-7096-47FA-B126-8ED52FFD561C}" type="parTrans" cxnId="{FBC950CF-CCCA-4FE1-A0D1-CCF71215A553}">
      <dgm:prSet/>
      <dgm:spPr/>
      <dgm:t>
        <a:bodyPr/>
        <a:lstStyle/>
        <a:p>
          <a:endParaRPr lang="pt-BR"/>
        </a:p>
      </dgm:t>
    </dgm:pt>
    <dgm:pt modelId="{81BC2F97-1C5C-488C-B7C2-2F1DF20AFC52}" type="sibTrans" cxnId="{FBC950CF-CCCA-4FE1-A0D1-CCF71215A553}">
      <dgm:prSet/>
      <dgm:spPr/>
      <dgm:t>
        <a:bodyPr/>
        <a:lstStyle/>
        <a:p>
          <a:endParaRPr lang="pt-BR"/>
        </a:p>
      </dgm:t>
    </dgm:pt>
    <dgm:pt modelId="{52AE8F12-DBB2-454E-8571-DDB73F7C0918}">
      <dgm:prSet phldrT="[Texto]"/>
      <dgm:spPr/>
      <dgm:t>
        <a:bodyPr/>
        <a:lstStyle/>
        <a:p>
          <a:r>
            <a:rPr lang="pt-BR" dirty="0" smtClean="0"/>
            <a:t>Agente Financeiro</a:t>
          </a:r>
          <a:endParaRPr lang="pt-BR" dirty="0"/>
        </a:p>
      </dgm:t>
    </dgm:pt>
    <dgm:pt modelId="{254C4EEC-DF63-4EB9-AB06-7EEE437667B3}" type="parTrans" cxnId="{361324E5-2FE8-4997-A865-6CD9E680D535}">
      <dgm:prSet/>
      <dgm:spPr/>
      <dgm:t>
        <a:bodyPr/>
        <a:lstStyle/>
        <a:p>
          <a:endParaRPr lang="pt-BR"/>
        </a:p>
      </dgm:t>
    </dgm:pt>
    <dgm:pt modelId="{7F4A3554-F848-4A5F-A07D-A903763A6CCD}" type="sibTrans" cxnId="{361324E5-2FE8-4997-A865-6CD9E680D535}">
      <dgm:prSet/>
      <dgm:spPr/>
      <dgm:t>
        <a:bodyPr/>
        <a:lstStyle/>
        <a:p>
          <a:endParaRPr lang="pt-BR"/>
        </a:p>
      </dgm:t>
    </dgm:pt>
    <dgm:pt modelId="{761697AA-72D1-402E-A35B-105EEB50E36F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Poder Público</a:t>
          </a:r>
          <a:endParaRPr lang="pt-BR" dirty="0"/>
        </a:p>
      </dgm:t>
    </dgm:pt>
    <dgm:pt modelId="{3074E3A4-88A0-4F34-97DC-16B2065FE105}" type="parTrans" cxnId="{F10375EA-82CE-4977-AFF6-C094DCC2F712}">
      <dgm:prSet/>
      <dgm:spPr/>
      <dgm:t>
        <a:bodyPr/>
        <a:lstStyle/>
        <a:p>
          <a:endParaRPr lang="pt-BR"/>
        </a:p>
      </dgm:t>
    </dgm:pt>
    <dgm:pt modelId="{560F1C9A-ACCE-4850-931F-45699DE21663}" type="sibTrans" cxnId="{F10375EA-82CE-4977-AFF6-C094DCC2F712}">
      <dgm:prSet/>
      <dgm:spPr/>
      <dgm:t>
        <a:bodyPr/>
        <a:lstStyle/>
        <a:p>
          <a:endParaRPr lang="pt-BR"/>
        </a:p>
      </dgm:t>
    </dgm:pt>
    <dgm:pt modelId="{0189C530-5150-4C84-BCDA-FE7199B0A1DD}">
      <dgm:prSet phldrT="[Texto]"/>
      <dgm:spPr/>
      <dgm:t>
        <a:bodyPr/>
        <a:lstStyle/>
        <a:p>
          <a:r>
            <a:rPr lang="pt-BR" dirty="0" smtClean="0"/>
            <a:t>Investidores</a:t>
          </a:r>
          <a:endParaRPr lang="pt-BR" dirty="0"/>
        </a:p>
      </dgm:t>
    </dgm:pt>
    <dgm:pt modelId="{CDFAA421-697E-492E-B049-A7E6623E99E1}" type="parTrans" cxnId="{2599740D-2CC4-4672-AE09-535FC850186E}">
      <dgm:prSet/>
      <dgm:spPr/>
      <dgm:t>
        <a:bodyPr/>
        <a:lstStyle/>
        <a:p>
          <a:endParaRPr lang="pt-BR"/>
        </a:p>
      </dgm:t>
    </dgm:pt>
    <dgm:pt modelId="{A20E0CF4-81FC-4ADE-A060-B2D204F1CC1F}" type="sibTrans" cxnId="{2599740D-2CC4-4672-AE09-535FC850186E}">
      <dgm:prSet/>
      <dgm:spPr/>
      <dgm:t>
        <a:bodyPr/>
        <a:lstStyle/>
        <a:p>
          <a:endParaRPr lang="pt-BR"/>
        </a:p>
      </dgm:t>
    </dgm:pt>
    <dgm:pt modelId="{804D66A1-D075-4C63-AB6B-4120520251B6}" type="pres">
      <dgm:prSet presAssocID="{0A993538-9DD2-419C-826C-83FEFC628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610AFC5-A78D-46CC-9033-D850A0CCA750}" type="pres">
      <dgm:prSet presAssocID="{E49A3DA3-F70A-4FCB-A9CC-E8E4ACA65B43}" presName="Parent" presStyleLbl="node0" presStyleIdx="0" presStyleCnt="1">
        <dgm:presLayoutVars>
          <dgm:chMax val="6"/>
          <dgm:chPref val="6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39ECE2BC-B974-4B05-8A9B-3D98F64B9AE6}" type="pres">
      <dgm:prSet presAssocID="{16FE87D5-4FEC-4F3E-9262-0A31180A4EB9}" presName="Accent1" presStyleCnt="0"/>
      <dgm:spPr/>
    </dgm:pt>
    <dgm:pt modelId="{C83213AF-6BE3-45A6-B43D-CFA118285009}" type="pres">
      <dgm:prSet presAssocID="{16FE87D5-4FEC-4F3E-9262-0A31180A4EB9}" presName="Accent" presStyleLbl="bgShp" presStyleIdx="0" presStyleCnt="6"/>
      <dgm:spPr/>
    </dgm:pt>
    <dgm:pt modelId="{E36F1F7C-81FD-44E9-ADF4-13EC5AD27619}" type="pres">
      <dgm:prSet presAssocID="{16FE87D5-4FEC-4F3E-9262-0A31180A4EB9}" presName="Child1" presStyleLbl="node1" presStyleIdx="0" presStyleCnt="6" custLinFactNeighborX="-20558" custLinFactNeighborY="-7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8F8C4-90B8-4BEA-BEBE-D944CAF989E0}" type="pres">
      <dgm:prSet presAssocID="{90E61005-2710-4C6A-9400-E1E3605C331A}" presName="Accent2" presStyleCnt="0"/>
      <dgm:spPr/>
    </dgm:pt>
    <dgm:pt modelId="{BF873A8E-9D2C-4023-A7AD-922C670CACC5}" type="pres">
      <dgm:prSet presAssocID="{90E61005-2710-4C6A-9400-E1E3605C331A}" presName="Accent" presStyleLbl="bgShp" presStyleIdx="1" presStyleCnt="6"/>
      <dgm:spPr/>
    </dgm:pt>
    <dgm:pt modelId="{4EB7B38F-B83B-4E1E-BEBE-4F557015DC1A}" type="pres">
      <dgm:prSet presAssocID="{90E61005-2710-4C6A-9400-E1E3605C331A}" presName="Child2" presStyleLbl="node1" presStyleIdx="1" presStyleCnt="6" custLinFactNeighborX="30060" custLinFactNeighborY="95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0E50C5-396E-477C-ABDE-5023B01FFA34}" type="pres">
      <dgm:prSet presAssocID="{B645E2B0-8753-4019-8D72-3506D5C33F06}" presName="Accent3" presStyleCnt="0"/>
      <dgm:spPr/>
    </dgm:pt>
    <dgm:pt modelId="{F40C026D-3D43-44B6-8F6A-ABD585B30B8D}" type="pres">
      <dgm:prSet presAssocID="{B645E2B0-8753-4019-8D72-3506D5C33F06}" presName="Accent" presStyleLbl="bgShp" presStyleIdx="2" presStyleCnt="6"/>
      <dgm:spPr/>
    </dgm:pt>
    <dgm:pt modelId="{AF38596C-8DC8-492C-BE68-690E1AC63F52}" type="pres">
      <dgm:prSet presAssocID="{B645E2B0-8753-4019-8D72-3506D5C33F06}" presName="Child3" presStyleLbl="node1" presStyleIdx="2" presStyleCnt="6" custLinFactX="-100000" custLinFactY="-161" custLinFactNeighborX="-1028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8A7683-010F-40C7-A1B0-4E7BDC51E2DD}" type="pres">
      <dgm:prSet presAssocID="{52AE8F12-DBB2-454E-8571-DDB73F7C0918}" presName="Accent4" presStyleCnt="0"/>
      <dgm:spPr/>
    </dgm:pt>
    <dgm:pt modelId="{029A63F6-1136-416F-BD00-9E6F2A5F5EB5}" type="pres">
      <dgm:prSet presAssocID="{52AE8F12-DBB2-454E-8571-DDB73F7C0918}" presName="Accent" presStyleLbl="bgShp" presStyleIdx="3" presStyleCnt="6"/>
      <dgm:spPr/>
    </dgm:pt>
    <dgm:pt modelId="{4972420B-FB4F-4996-B04D-16DECD03A477}" type="pres">
      <dgm:prSet presAssocID="{52AE8F12-DBB2-454E-8571-DDB73F7C0918}" presName="Child4" presStyleLbl="node1" presStyleIdx="3" presStyleCnt="6" custLinFactNeighborX="15025" custLinFactNeighborY="21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CB79F5-9D5D-48E8-BB91-296AA8FCF671}" type="pres">
      <dgm:prSet presAssocID="{761697AA-72D1-402E-A35B-105EEB50E36F}" presName="Accent5" presStyleCnt="0"/>
      <dgm:spPr/>
    </dgm:pt>
    <dgm:pt modelId="{73786E90-FF61-4A28-AFD6-7852D833320F}" type="pres">
      <dgm:prSet presAssocID="{761697AA-72D1-402E-A35B-105EEB50E36F}" presName="Accent" presStyleLbl="bgShp" presStyleIdx="4" presStyleCnt="6" custLinFactNeighborX="28451" custLinFactNeighborY="76982"/>
      <dgm:spPr/>
    </dgm:pt>
    <dgm:pt modelId="{9D1E7863-A4A3-4B96-9D98-4EAE3DA8509C}" type="pres">
      <dgm:prSet presAssocID="{761697AA-72D1-402E-A35B-105EEB50E36F}" presName="Child5" presStyleLbl="node1" presStyleIdx="4" presStyleCnt="6" custLinFactNeighborX="-2820" custLinFactNeighborY="11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EDA8B-1F0E-44F2-B6CF-FD879C9A405E}" type="pres">
      <dgm:prSet presAssocID="{0189C530-5150-4C84-BCDA-FE7199B0A1DD}" presName="Accent6" presStyleCnt="0"/>
      <dgm:spPr/>
    </dgm:pt>
    <dgm:pt modelId="{9FD604DD-C541-480F-AF7A-484C6939B192}" type="pres">
      <dgm:prSet presAssocID="{0189C530-5150-4C84-BCDA-FE7199B0A1DD}" presName="Accent" presStyleLbl="bgShp" presStyleIdx="5" presStyleCnt="6"/>
      <dgm:spPr/>
    </dgm:pt>
    <dgm:pt modelId="{E5228BA3-412B-40DD-8578-A9BD75347937}" type="pres">
      <dgm:prSet presAssocID="{0189C530-5150-4C84-BCDA-FE7199B0A1DD}" presName="Child6" presStyleLbl="node1" presStyleIdx="5" presStyleCnt="6" custLinFactX="100000" custLinFactNeighborX="100970" custLinFactNeighborY="-28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C950CF-CCCA-4FE1-A0D1-CCF71215A553}" srcId="{E49A3DA3-F70A-4FCB-A9CC-E8E4ACA65B43}" destId="{B645E2B0-8753-4019-8D72-3506D5C33F06}" srcOrd="2" destOrd="0" parTransId="{2319923F-7096-47FA-B126-8ED52FFD561C}" sibTransId="{81BC2F97-1C5C-488C-B7C2-2F1DF20AFC52}"/>
    <dgm:cxn modelId="{2599740D-2CC4-4672-AE09-535FC850186E}" srcId="{E49A3DA3-F70A-4FCB-A9CC-E8E4ACA65B43}" destId="{0189C530-5150-4C84-BCDA-FE7199B0A1DD}" srcOrd="5" destOrd="0" parTransId="{CDFAA421-697E-492E-B049-A7E6623E99E1}" sibTransId="{A20E0CF4-81FC-4ADE-A060-B2D204F1CC1F}"/>
    <dgm:cxn modelId="{43DABF67-1039-4682-9947-B4EC675E253A}" type="presOf" srcId="{52AE8F12-DBB2-454E-8571-DDB73F7C0918}" destId="{4972420B-FB4F-4996-B04D-16DECD03A477}" srcOrd="0" destOrd="0" presId="urn:microsoft.com/office/officeart/2011/layout/HexagonRadial"/>
    <dgm:cxn modelId="{361324E5-2FE8-4997-A865-6CD9E680D535}" srcId="{E49A3DA3-F70A-4FCB-A9CC-E8E4ACA65B43}" destId="{52AE8F12-DBB2-454E-8571-DDB73F7C0918}" srcOrd="3" destOrd="0" parTransId="{254C4EEC-DF63-4EB9-AB06-7EEE437667B3}" sibTransId="{7F4A3554-F848-4A5F-A07D-A903763A6CCD}"/>
    <dgm:cxn modelId="{0F94301D-09CD-48AE-A8C8-E8555FFBEF89}" type="presOf" srcId="{16FE87D5-4FEC-4F3E-9262-0A31180A4EB9}" destId="{E36F1F7C-81FD-44E9-ADF4-13EC5AD27619}" srcOrd="0" destOrd="0" presId="urn:microsoft.com/office/officeart/2011/layout/HexagonRadial"/>
    <dgm:cxn modelId="{F10375EA-82CE-4977-AFF6-C094DCC2F712}" srcId="{E49A3DA3-F70A-4FCB-A9CC-E8E4ACA65B43}" destId="{761697AA-72D1-402E-A35B-105EEB50E36F}" srcOrd="4" destOrd="0" parTransId="{3074E3A4-88A0-4F34-97DC-16B2065FE105}" sibTransId="{560F1C9A-ACCE-4850-931F-45699DE21663}"/>
    <dgm:cxn modelId="{1B027623-F016-4BDD-88F7-F41DB48E4A54}" type="presOf" srcId="{E49A3DA3-F70A-4FCB-A9CC-E8E4ACA65B43}" destId="{5610AFC5-A78D-46CC-9033-D850A0CCA750}" srcOrd="0" destOrd="0" presId="urn:microsoft.com/office/officeart/2011/layout/HexagonRadial"/>
    <dgm:cxn modelId="{A2C7B317-D276-4C82-BF21-38E64E6C2CA4}" type="presOf" srcId="{0A993538-9DD2-419C-826C-83FEFC628594}" destId="{804D66A1-D075-4C63-AB6B-4120520251B6}" srcOrd="0" destOrd="0" presId="urn:microsoft.com/office/officeart/2011/layout/HexagonRadial"/>
    <dgm:cxn modelId="{965BA246-281C-4E8E-939E-DAE5FB88DFBC}" srcId="{0A993538-9DD2-419C-826C-83FEFC628594}" destId="{E49A3DA3-F70A-4FCB-A9CC-E8E4ACA65B43}" srcOrd="0" destOrd="0" parTransId="{C56ADC99-EF23-492E-9440-533935C0501C}" sibTransId="{9C54C0B2-8423-45AF-A4CE-FC5DC04155C3}"/>
    <dgm:cxn modelId="{3866ECC8-18DD-4B1B-8C6B-D2B6B81C4617}" type="presOf" srcId="{B645E2B0-8753-4019-8D72-3506D5C33F06}" destId="{AF38596C-8DC8-492C-BE68-690E1AC63F52}" srcOrd="0" destOrd="0" presId="urn:microsoft.com/office/officeart/2011/layout/HexagonRadial"/>
    <dgm:cxn modelId="{E1FE0A41-E592-4C2A-9792-1E6AD80ABFB1}" type="presOf" srcId="{0189C530-5150-4C84-BCDA-FE7199B0A1DD}" destId="{E5228BA3-412B-40DD-8578-A9BD75347937}" srcOrd="0" destOrd="0" presId="urn:microsoft.com/office/officeart/2011/layout/HexagonRadial"/>
    <dgm:cxn modelId="{2E9514EB-8FDC-4662-9E1A-EC44E7C99931}" type="presOf" srcId="{90E61005-2710-4C6A-9400-E1E3605C331A}" destId="{4EB7B38F-B83B-4E1E-BEBE-4F557015DC1A}" srcOrd="0" destOrd="0" presId="urn:microsoft.com/office/officeart/2011/layout/HexagonRadial"/>
    <dgm:cxn modelId="{641C20BC-8769-43C1-BB2C-BE72DBE2193E}" type="presOf" srcId="{761697AA-72D1-402E-A35B-105EEB50E36F}" destId="{9D1E7863-A4A3-4B96-9D98-4EAE3DA8509C}" srcOrd="0" destOrd="0" presId="urn:microsoft.com/office/officeart/2011/layout/HexagonRadial"/>
    <dgm:cxn modelId="{D5F062F9-3F29-4CF5-893F-2E94F6D45930}" srcId="{E49A3DA3-F70A-4FCB-A9CC-E8E4ACA65B43}" destId="{16FE87D5-4FEC-4F3E-9262-0A31180A4EB9}" srcOrd="0" destOrd="0" parTransId="{D0DFCA5C-EFCF-4591-A277-EF178BB6B9DE}" sibTransId="{38E8EE36-8B0B-4460-8593-263291F1E04D}"/>
    <dgm:cxn modelId="{29759BD3-E485-4F90-AED7-459357617A93}" srcId="{E49A3DA3-F70A-4FCB-A9CC-E8E4ACA65B43}" destId="{90E61005-2710-4C6A-9400-E1E3605C331A}" srcOrd="1" destOrd="0" parTransId="{5152B031-BA26-4780-A6C7-E611DEED58C3}" sibTransId="{9BAEA6E8-A544-4A64-96BA-ECC3568612C5}"/>
    <dgm:cxn modelId="{E58C2BE1-E55A-4B4E-A211-4B1350C9E373}" type="presParOf" srcId="{804D66A1-D075-4C63-AB6B-4120520251B6}" destId="{5610AFC5-A78D-46CC-9033-D850A0CCA750}" srcOrd="0" destOrd="0" presId="urn:microsoft.com/office/officeart/2011/layout/HexagonRadial"/>
    <dgm:cxn modelId="{08389950-72B7-4F32-A38D-782FDCD7D9FA}" type="presParOf" srcId="{804D66A1-D075-4C63-AB6B-4120520251B6}" destId="{39ECE2BC-B974-4B05-8A9B-3D98F64B9AE6}" srcOrd="1" destOrd="0" presId="urn:microsoft.com/office/officeart/2011/layout/HexagonRadial"/>
    <dgm:cxn modelId="{C7EB3120-2751-4726-98E8-6DE163D7AA7B}" type="presParOf" srcId="{39ECE2BC-B974-4B05-8A9B-3D98F64B9AE6}" destId="{C83213AF-6BE3-45A6-B43D-CFA118285009}" srcOrd="0" destOrd="0" presId="urn:microsoft.com/office/officeart/2011/layout/HexagonRadial"/>
    <dgm:cxn modelId="{61974714-C5C5-481C-A2B0-A48A112BF889}" type="presParOf" srcId="{804D66A1-D075-4C63-AB6B-4120520251B6}" destId="{E36F1F7C-81FD-44E9-ADF4-13EC5AD27619}" srcOrd="2" destOrd="0" presId="urn:microsoft.com/office/officeart/2011/layout/HexagonRadial"/>
    <dgm:cxn modelId="{C556FBF1-022F-41D3-A2F5-2902D7B149F0}" type="presParOf" srcId="{804D66A1-D075-4C63-AB6B-4120520251B6}" destId="{DCA8F8C4-90B8-4BEA-BEBE-D944CAF989E0}" srcOrd="3" destOrd="0" presId="urn:microsoft.com/office/officeart/2011/layout/HexagonRadial"/>
    <dgm:cxn modelId="{E058A57A-DE22-4DC2-B0F1-B48B713F0046}" type="presParOf" srcId="{DCA8F8C4-90B8-4BEA-BEBE-D944CAF989E0}" destId="{BF873A8E-9D2C-4023-A7AD-922C670CACC5}" srcOrd="0" destOrd="0" presId="urn:microsoft.com/office/officeart/2011/layout/HexagonRadial"/>
    <dgm:cxn modelId="{83FB3741-6FCC-45B1-A305-06B3B2894193}" type="presParOf" srcId="{804D66A1-D075-4C63-AB6B-4120520251B6}" destId="{4EB7B38F-B83B-4E1E-BEBE-4F557015DC1A}" srcOrd="4" destOrd="0" presId="urn:microsoft.com/office/officeart/2011/layout/HexagonRadial"/>
    <dgm:cxn modelId="{07E939CD-505B-4291-8967-73BB0AFB591E}" type="presParOf" srcId="{804D66A1-D075-4C63-AB6B-4120520251B6}" destId="{FC0E50C5-396E-477C-ABDE-5023B01FFA34}" srcOrd="5" destOrd="0" presId="urn:microsoft.com/office/officeart/2011/layout/HexagonRadial"/>
    <dgm:cxn modelId="{D0B3034B-C85D-4E5D-A2D4-3B749A8AF2E9}" type="presParOf" srcId="{FC0E50C5-396E-477C-ABDE-5023B01FFA34}" destId="{F40C026D-3D43-44B6-8F6A-ABD585B30B8D}" srcOrd="0" destOrd="0" presId="urn:microsoft.com/office/officeart/2011/layout/HexagonRadial"/>
    <dgm:cxn modelId="{1952287A-B868-4F73-ACE0-FBBF1C6F3FFC}" type="presParOf" srcId="{804D66A1-D075-4C63-AB6B-4120520251B6}" destId="{AF38596C-8DC8-492C-BE68-690E1AC63F52}" srcOrd="6" destOrd="0" presId="urn:microsoft.com/office/officeart/2011/layout/HexagonRadial"/>
    <dgm:cxn modelId="{B799F244-AD4E-450F-A4C8-AADD0992128F}" type="presParOf" srcId="{804D66A1-D075-4C63-AB6B-4120520251B6}" destId="{F78A7683-010F-40C7-A1B0-4E7BDC51E2DD}" srcOrd="7" destOrd="0" presId="urn:microsoft.com/office/officeart/2011/layout/HexagonRadial"/>
    <dgm:cxn modelId="{1C9D87AB-92E2-4849-BC9D-BC91D069A378}" type="presParOf" srcId="{F78A7683-010F-40C7-A1B0-4E7BDC51E2DD}" destId="{029A63F6-1136-416F-BD00-9E6F2A5F5EB5}" srcOrd="0" destOrd="0" presId="urn:microsoft.com/office/officeart/2011/layout/HexagonRadial"/>
    <dgm:cxn modelId="{8001354A-7F59-4BB7-9959-593B17C26CC5}" type="presParOf" srcId="{804D66A1-D075-4C63-AB6B-4120520251B6}" destId="{4972420B-FB4F-4996-B04D-16DECD03A477}" srcOrd="8" destOrd="0" presId="urn:microsoft.com/office/officeart/2011/layout/HexagonRadial"/>
    <dgm:cxn modelId="{AA0447FE-55EA-4D56-BC7A-AD6F36ECEC1B}" type="presParOf" srcId="{804D66A1-D075-4C63-AB6B-4120520251B6}" destId="{00CB79F5-9D5D-48E8-BB91-296AA8FCF671}" srcOrd="9" destOrd="0" presId="urn:microsoft.com/office/officeart/2011/layout/HexagonRadial"/>
    <dgm:cxn modelId="{833F1D89-BAD5-4C40-BFAA-A4ADFF3A11BA}" type="presParOf" srcId="{00CB79F5-9D5D-48E8-BB91-296AA8FCF671}" destId="{73786E90-FF61-4A28-AFD6-7852D833320F}" srcOrd="0" destOrd="0" presId="urn:microsoft.com/office/officeart/2011/layout/HexagonRadial"/>
    <dgm:cxn modelId="{BF7F1320-B2F0-4C99-B24E-97B281A41EB9}" type="presParOf" srcId="{804D66A1-D075-4C63-AB6B-4120520251B6}" destId="{9D1E7863-A4A3-4B96-9D98-4EAE3DA8509C}" srcOrd="10" destOrd="0" presId="urn:microsoft.com/office/officeart/2011/layout/HexagonRadial"/>
    <dgm:cxn modelId="{9C9DA8DE-0B76-4162-8D89-16E6F03B2EFD}" type="presParOf" srcId="{804D66A1-D075-4C63-AB6B-4120520251B6}" destId="{BE1EDA8B-1F0E-44F2-B6CF-FD879C9A405E}" srcOrd="11" destOrd="0" presId="urn:microsoft.com/office/officeart/2011/layout/HexagonRadial"/>
    <dgm:cxn modelId="{3AA76386-1CAB-4B91-9432-0A58939C1C30}" type="presParOf" srcId="{BE1EDA8B-1F0E-44F2-B6CF-FD879C9A405E}" destId="{9FD604DD-C541-480F-AF7A-484C6939B192}" srcOrd="0" destOrd="0" presId="urn:microsoft.com/office/officeart/2011/layout/HexagonRadial"/>
    <dgm:cxn modelId="{560567D4-26A4-4C88-A4D8-0320584E57E2}" type="presParOf" srcId="{804D66A1-D075-4C63-AB6B-4120520251B6}" destId="{E5228BA3-412B-40DD-8578-A9BD7534793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0AFC5-A78D-46CC-9033-D850A0CCA750}">
      <dsp:nvSpPr>
        <dsp:cNvPr id="0" name=""/>
        <dsp:cNvSpPr/>
      </dsp:nvSpPr>
      <dsp:spPr>
        <a:xfrm>
          <a:off x="3015717" y="2137139"/>
          <a:ext cx="2716397" cy="2349793"/>
        </a:xfrm>
        <a:prstGeom prst="flowChart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incorporador</a:t>
          </a:r>
          <a:endParaRPr lang="pt-BR" sz="2500" kern="1200" dirty="0"/>
        </a:p>
      </dsp:txBody>
      <dsp:txXfrm>
        <a:off x="3015717" y="2137139"/>
        <a:ext cx="2716397" cy="2349793"/>
      </dsp:txXfrm>
    </dsp:sp>
    <dsp:sp modelId="{BF873A8E-9D2C-4023-A7AD-922C670CACC5}">
      <dsp:nvSpPr>
        <dsp:cNvPr id="0" name=""/>
        <dsp:cNvSpPr/>
      </dsp:nvSpPr>
      <dsp:spPr>
        <a:xfrm>
          <a:off x="4716704" y="1012922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F1F7C-81FD-44E9-ADF4-13EC5AD27619}">
      <dsp:nvSpPr>
        <dsp:cNvPr id="0" name=""/>
        <dsp:cNvSpPr/>
      </dsp:nvSpPr>
      <dsp:spPr>
        <a:xfrm>
          <a:off x="2808301" y="0"/>
          <a:ext cx="2226068" cy="192581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Dono do terreno</a:t>
          </a:r>
          <a:endParaRPr lang="pt-BR" sz="2500" kern="1200" dirty="0"/>
        </a:p>
      </dsp:txBody>
      <dsp:txXfrm>
        <a:off x="3177208" y="319148"/>
        <a:ext cx="1488254" cy="1287514"/>
      </dsp:txXfrm>
    </dsp:sp>
    <dsp:sp modelId="{F40C026D-3D43-44B6-8F6A-ABD585B30B8D}">
      <dsp:nvSpPr>
        <dsp:cNvPr id="0" name=""/>
        <dsp:cNvSpPr/>
      </dsp:nvSpPr>
      <dsp:spPr>
        <a:xfrm>
          <a:off x="5912828" y="2663806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7B38F-B83B-4E1E-BEBE-4F557015DC1A}">
      <dsp:nvSpPr>
        <dsp:cNvPr id="0" name=""/>
        <dsp:cNvSpPr/>
      </dsp:nvSpPr>
      <dsp:spPr>
        <a:xfrm>
          <a:off x="5976656" y="3024345"/>
          <a:ext cx="2226068" cy="19258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Consumidor</a:t>
          </a:r>
          <a:endParaRPr lang="pt-BR" sz="2500" kern="1200" dirty="0"/>
        </a:p>
      </dsp:txBody>
      <dsp:txXfrm>
        <a:off x="6345563" y="3343493"/>
        <a:ext cx="1488254" cy="1287514"/>
      </dsp:txXfrm>
    </dsp:sp>
    <dsp:sp modelId="{029A63F6-1136-416F-BD00-9E6F2A5F5EB5}">
      <dsp:nvSpPr>
        <dsp:cNvPr id="0" name=""/>
        <dsp:cNvSpPr/>
      </dsp:nvSpPr>
      <dsp:spPr>
        <a:xfrm>
          <a:off x="5081923" y="4527344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596C-8DC8-492C-BE68-690E1AC63F52}">
      <dsp:nvSpPr>
        <dsp:cNvPr id="0" name=""/>
        <dsp:cNvSpPr/>
      </dsp:nvSpPr>
      <dsp:spPr>
        <a:xfrm>
          <a:off x="792098" y="1584186"/>
          <a:ext cx="2226068" cy="192581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20"/>
            <a:satOff val="8080"/>
            <a:lumOff val="5569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Construtor</a:t>
          </a:r>
          <a:endParaRPr lang="pt-BR" sz="2500" kern="1200" dirty="0"/>
        </a:p>
      </dsp:txBody>
      <dsp:txXfrm>
        <a:off x="1161005" y="1903334"/>
        <a:ext cx="1488254" cy="1287514"/>
      </dsp:txXfrm>
    </dsp:sp>
    <dsp:sp modelId="{73786E90-FF61-4A28-AFD6-7852D833320F}">
      <dsp:nvSpPr>
        <dsp:cNvPr id="0" name=""/>
        <dsp:cNvSpPr/>
      </dsp:nvSpPr>
      <dsp:spPr>
        <a:xfrm>
          <a:off x="3312363" y="5400597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2420B-FB4F-4996-B04D-16DECD03A477}">
      <dsp:nvSpPr>
        <dsp:cNvPr id="0" name=""/>
        <dsp:cNvSpPr/>
      </dsp:nvSpPr>
      <dsp:spPr>
        <a:xfrm>
          <a:off x="3600403" y="4698925"/>
          <a:ext cx="2226068" cy="192581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325230"/>
            <a:satOff val="12119"/>
            <a:lumOff val="8353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Agente Financeiro</a:t>
          </a:r>
          <a:endParaRPr lang="pt-BR" sz="2500" kern="1200" dirty="0"/>
        </a:p>
      </dsp:txBody>
      <dsp:txXfrm>
        <a:off x="3969310" y="5018073"/>
        <a:ext cx="1488254" cy="1287514"/>
      </dsp:txXfrm>
    </dsp:sp>
    <dsp:sp modelId="{9FD604DD-C541-480F-AF7A-484C6939B192}">
      <dsp:nvSpPr>
        <dsp:cNvPr id="0" name=""/>
        <dsp:cNvSpPr/>
      </dsp:nvSpPr>
      <dsp:spPr>
        <a:xfrm>
          <a:off x="1805059" y="3070565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E7863-A4A3-4B96-9D98-4EAE3DA8509C}">
      <dsp:nvSpPr>
        <dsp:cNvPr id="0" name=""/>
        <dsp:cNvSpPr/>
      </dsp:nvSpPr>
      <dsp:spPr>
        <a:xfrm>
          <a:off x="1152120" y="3744422"/>
          <a:ext cx="2226068" cy="1925810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Poder Público</a:t>
          </a:r>
          <a:endParaRPr lang="pt-BR" sz="2500" kern="1200" dirty="0"/>
        </a:p>
      </dsp:txBody>
      <dsp:txXfrm>
        <a:off x="1521027" y="4063570"/>
        <a:ext cx="1488254" cy="1287514"/>
      </dsp:txXfrm>
    </dsp:sp>
    <dsp:sp modelId="{E5228BA3-412B-40DD-8578-A9BD75347937}">
      <dsp:nvSpPr>
        <dsp:cNvPr id="0" name=""/>
        <dsp:cNvSpPr/>
      </dsp:nvSpPr>
      <dsp:spPr>
        <a:xfrm>
          <a:off x="5688625" y="635885"/>
          <a:ext cx="2226068" cy="192581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542050"/>
            <a:satOff val="20199"/>
            <a:lumOff val="13922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Investidores</a:t>
          </a:r>
          <a:endParaRPr lang="pt-BR" sz="2500" kern="1200" dirty="0"/>
        </a:p>
      </dsp:txBody>
      <dsp:txXfrm>
        <a:off x="6057532" y="955033"/>
        <a:ext cx="1488254" cy="128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CD357-E2BE-43DC-A8DA-179B7F817E10}" type="datetimeFigureOut">
              <a:rPr lang="pt-BR" smtClean="0"/>
              <a:t>05/11/2012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600E8-FA21-4990-BEB3-2BAFBBE48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76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662BF-03B6-432E-BF0B-9C399A2D4508}" type="datetimeFigureOut">
              <a:rPr lang="pt-BR" smtClean="0"/>
              <a:t>05/11/2012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D3314-1BC0-413D-A203-713421A6A6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02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FF0A7-67F0-4298-A28D-5E9025DF6F13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93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9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5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6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9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27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77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6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8" y="1436862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2" y="1411792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5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6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3" y="208342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3" y="99307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7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2" y="106059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1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9000"/>
                </a:solidFill>
              </a:rPr>
              <a:pPr/>
              <a:t>05/11/2012</a:t>
            </a:fld>
            <a:endParaRPr lang="pt-BR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9000"/>
                </a:solidFill>
              </a:rPr>
              <a:pPr/>
              <a:t>‹nº›</a:t>
            </a:fld>
            <a:endParaRPr lang="pt-B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9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7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</a:pPr>
            <a:endParaRPr lang="en-US" b="1" cap="all" smtClean="0">
              <a:solidFill>
                <a:srgbClr val="000000"/>
              </a:solidFill>
              <a:latin typeface="Garamond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1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1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99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1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</a:pPr>
            <a:endParaRPr lang="en-US" b="1" cap="all" smtClean="0">
              <a:solidFill>
                <a:srgbClr val="FFFFFF"/>
              </a:solidFill>
              <a:latin typeface="Garamond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3" y="3367247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3" y="4084578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000000"/>
                </a:solidFill>
              </a:rPr>
              <a:pPr/>
              <a:t>05/11/2012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01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6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86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10" y="2026918"/>
            <a:ext cx="5439583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6" y="273181"/>
            <a:ext cx="3181351" cy="292100"/>
          </a:xfrm>
        </p:spPr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6"/>
            <a:ext cx="6248400" cy="292100"/>
          </a:xfrm>
        </p:spPr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6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81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B818-73B4-4925-B31B-E3527BA7DF9C}" type="datetimeFigureOut">
              <a:rPr lang="pt-BR" smtClean="0">
                <a:solidFill>
                  <a:srgbClr val="FFFFFF"/>
                </a:solidFill>
              </a:rPr>
              <a:pPr/>
              <a:t>05/11/2012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D61-32B6-4547-8CF6-7BD4F6A4A42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1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4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11/5/2012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44463" y="144463"/>
            <a:ext cx="8820150" cy="659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0350"/>
            <a:ext cx="9064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ireito_rio_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188913"/>
            <a:ext cx="871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14B818-73B4-4925-B31B-E3527BA7DF9C}" type="datetimeFigureOut">
              <a:rPr lang="pt-BR" smtClean="0">
                <a:solidFill>
                  <a:srgbClr val="FF9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05/11/2012</a:t>
            </a:fld>
            <a:endParaRPr lang="pt-BR">
              <a:solidFill>
                <a:srgbClr val="FF9000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FF9000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875D61-32B6-4547-8CF6-7BD4F6A4A42E}" type="slidenum">
              <a:rPr lang="pt-BR" smtClean="0">
                <a:solidFill>
                  <a:srgbClr val="FF9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srgbClr val="FF9000"/>
              </a:solidFill>
              <a:latin typeface="Verdana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1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133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6" y="273181"/>
            <a:ext cx="318135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14B818-73B4-4925-B31B-E3527BA7DF9C}" type="datetimeFigureOut">
              <a:rPr lang="pt-BR" smtClean="0">
                <a:solidFill>
                  <a:srgbClr val="FFFFFF"/>
                </a:solidFill>
                <a:latin typeface="Garamon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05/11/2012</a:t>
            </a:fld>
            <a:endParaRPr lang="pt-BR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6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875D61-32B6-4547-8CF6-7BD4F6A4A42E}" type="slidenum">
              <a:rPr lang="pt-BR" smtClean="0">
                <a:solidFill>
                  <a:srgbClr val="FFFFFF"/>
                </a:solidFill>
                <a:latin typeface="Garamon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srgbClr val="FFFFFF"/>
              </a:solidFill>
              <a:latin typeface="Garamon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93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8077200" cy="16733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Subtítulo 2"/>
          <p:cNvSpPr>
            <a:spLocks noGrp="1"/>
          </p:cNvSpPr>
          <p:nvPr>
            <p:ph type="subTitle" idx="1"/>
          </p:nvPr>
        </p:nvSpPr>
        <p:spPr>
          <a:xfrm>
            <a:off x="449127" y="260648"/>
            <a:ext cx="4528194" cy="288032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MEDIAÇÃO E ARBITRAGEM NO NEGÓCIO IMOBILIÁRIO</a:t>
            </a:r>
            <a:endParaRPr lang="pt-B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endParaRPr lang="pt-BR" b="1" dirty="0" smtClean="0"/>
          </a:p>
        </p:txBody>
      </p:sp>
      <p:sp>
        <p:nvSpPr>
          <p:cNvPr id="3" name="AutoShape 2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hAPEA8PDxAPEA4PEA8PDw8QDw8PDxQPFBAVFBQQFBUXHCYeFxkjGRQUHy8gIycpLCwsFR4xNTAqNSYrLCkBCQoKDgwOGg8PGiklHB8sKSwpKSopKSkpLCksKSkpKSkpLCksKSwsKSksKSksKSksLCk0LCwpKSksLCksLCkpLP/AABEIALcBEwMBIgACEQEDEQH/xAAcAAEAAgMBAQEAAAAAAAAAAAAAAQMCBAUGBwj/xABAEAACAQIEAwUFBwMCBAcAAAAAAQIDEQQSITEFQVEGImFxgQcTkaHBFCMyQrHR8FJi4aKycoKz8RUzQ1NjkqP/xAAaAQEAAwEBAQAAAAAAAAAAAAAAAQIEAwUG/8QAKREBAAICAgEEAQIHAAAAAAAAAAECETEDIQQSQVFxMhMiFDNSYYGx8P/aAAwDAQACEQMRAD8A+HAACSCQBBJBIAAgACSAJAIAkAACCSAAAAEkEgQSQSAAAEAAAAAAAAAAAAAAAAAEgCCQBBIAAAAQSQSBAJIAkAACCTOlRlL8KuBgQXywVRbwkvQtp8LqSvaLdvBkZhaKzPs1AW1sLODtKLXoVE5RMTG0EgBACCQIBJAAAAAAAAAAAAAAAJIJAAEASAABBIAgkgkAAAAAAuweH95NRuktXJvZRWrfieq4bhEo9yndvZNLN5vkcfgGDcnKStoufnf1Z9C4LgMtNJ9bt8/A48tsQ1ePx+q0Ofg+FuTvUTb00PRYTgStokjYwNGKkm1yv/k9FhKcZLu8jB3aXvVmtIxEPLYrsnCou9BN9dz512w7NPDPOk8rdm+Xhf8Ac+6yotaNHE7QcKhXpVKc1dSi14+DLUvNJU5uOvNXE79pfn0F2NwrpVKlKW9OUov0e5SenE5fNzExOJAAEIBIAgEkAAAAAAAAAAAABIAAAAAAAAAAEASAABtcL4bUxNanQpK9SpLLFbLq2+iSTfoap7n2R0IvGValk6lOhJUk/wCupJQzeib+JW0+mMunFT13irt4DsNUw0MqlCbzO8mnl8Xa6zWem61N+jwipGWX7TUu7W93Tox/3Rk7HqeLdzLRTzOypp6d1XvJqy2bdrs0qWF+8XloYrWmY7ezTirW3SnAdnEpxlWr16qWuSUlkd1ZJxjFGc4UftDo+6xFGpDK3VpzcqazPTm4tPyO39jSvkupNWum7M1sRQqRs5zp76N5lLw1V7v0KRM4w6+jM5y3YY5U/u604bXhUvlUrW0ab7r1XO36HO4rxfDruOau9LpppN8nbY16OFqTzyd+8rc0svk+V/1OVxRqMaFFUadXDqnGMpShCEoTvlypLV+aE97Wx6cYfN+3uFUMXKS2nFSuuq0f0PNHsO2/D0k5qTtTn7uzd9XyT3eiPHm3hn9kPE8qMcsz8gAOrMAAAQSQAAAAAkCAAAAAEgAAAAAAAAkgAAAAAAHq/ZxjPc4vM3aM4Onf+5tOKfg2rep5Q63ZyqlWUWr57R8N7lbxmsuvFM1vEw+21LOdFNSbyOUpXfeakle3LZnaWBuoyS1V/wBTyfZVZp1czlNxUIpylKbt0vJ+J7zDSVktmv0MkRmHrXtiVFCFrtrbc5mMkqj3vJO91+XfQ6uNj3Jc9tFtve3wPN1sFUVVydpU5q13BTy9O62uvJr0I107UzPcMpQrQjL3dR22kqjctFrpz5mnjeHypwbu4T0nmjaSvvrF6PzVn5k18XKlNaKUO61lbUdXbLaXejvzb82U9tsRNYetk0lGjJ36JQ6+qXqUtGV4n0x2+Q9oO0NTFyWaMYqMpu0L2lNvWTv4JI5BlTpuTslqbD4fLrF+Fz0IiIjEPnrTN5zLVBM4tOz3IJUAAAIJIAAACSCSAAJIAAACQAAAAAAASQSEgIBmqTM1hwKQbCww9ykRlOFdKi5ber5H0D2W9iqeLryrVbTp4e33bernJaSa6Kzt4rwPJRSWx2Oy/aKpw/EwxFPVJ5alO+lSk2s0H9HyaTC0Rh9Lp8Plw/F1IO7pzScG+cNcrfzT8jsPG3lvuuW/melrYHD8UwtKtSkmpwVShVtqr7xkvNWa5NeB47E4CpRk4zjapDrqrfVdGZbxNPp6fFeOSP7vQxxGalrp4tb/ABNOvRvvZrRlPDeJq6jLS/J2Os6VN2t0Wm/Lb9Rj1drRf0dS81X4Up1Kce9ZO+97pfM897XMbHD4OFGLaniJR1T/APThrlfhex7fFYiNJSel0nrtZW/wfCfaB2ieNxc5J3o0vu6S5WW79XcUp+5TyOfNMQ4eAmk5J7u1v2N1vfpztuchGarS6v4mp5eV1acZtOTs7WbS6bXsYLDX/DKMn02fwZUyBgmcspQa0aa8zEvp4p7SWePR7+j5GdbCK2em80Oa/NHzGTGdNUgkEoAAAAAAgkgAAAJAAEkEkAAABlFXL4oqpo2qFO+pEpgUDJRM8pDIXLENGRDQFqqJ87GVjGlFepmB9N9i3bf7PW/8Ory+5xEr4eTekMQ/yeCn/uS6s+ycY4VHEU2tFUSeST/2vwZ+TbtNNNpppprRp8mmfc+C+1arU4VKvGj7/G4XJTxCclGCi9I4qSWrjp3rbNPZCYiYxKazNZzDSxsasasoRjZweVrnmtqjDEcSxEYOUYVZqnFzn7uMnsm7ac9Njysu3GLxEpVJ106kZ3fcoqLi+UU7Sa6JLRH0zsl2khjKE6UYQp4jCuM3GLTU1ZONVavfZq7s/MzfpzX36ehPPW8a7fEO0HtBxVfPThalTmsra1m43/q5N+B5Fs9L2zwcYY/GwirQ+0VZRXSMpZ0vhI89Oi1rujRXEPPvmZzKsEC5dySQCQBZh8RKnLNF+DXJro0VogJb1XDRqp1KWjWs6XNeMeq/nnoluHxEqcozg8s4tOLXX6m/VUMU3KnGNOtzpxvkm7auHR88vw6KNLfl9uWCZRadmrMglQAAAgkAQAAJAAAEkACSDKG4FiNmjKxr2L4RIWheYyWhMRa6fxIWYomSIgzMJhCZdGVypmKdtiBezr9ju0suH4unXV5U393Xp/10JfjjbrzXjFHIjK6/UrmiR772mcHwuFxNOpgpJQxVCOIUYtZFCWazpLlFqN7ctEt7L13seqxqRxj7rqRnQeZcqcqcrU+tk8yPktLiNSrCMKk3KNGmqdOLjmtBVJTy33SXvKj+XQ9z7IeLqjjvcyksuIp1KC0t34v3kHfnfvr1RWXSunlfaNQycUxselSNvJ04NfJo81GOv0+h6n2oSvxfHP8A+Smv/wAKZ5VhEq8Tg/zR9V+xpWOzR21NbE4Ft3gtXul+pMW+VJpnTn2B18NwlR1qav8ApW3r1NuWHg96cdLXsraHOeasT0008K9ozPTzqJZ1sTwiN3kbWrtfVGjWwE48rrqtS9eStnHk8bkpuGsSnbVbhog6M7pwrxxPdqtQrW7tV6KfhP8AufXnz6mjXw8qbcZKzTsVHUwvEYSpfZ6sI/ivCulacb/lnb8Ub7PeOu67pGtLxOduWC/F4SVN2ez2fJ/zT4lA2rMYAwGSgIJAAAASQSQALKRWZxYFyLlOxrozTIWbMCyJqZrvS5sQzc7fUhZXBWuujsWplVTSXnqWJiUQyaMCxMwkQuJ21RZfMvoVocwhnTm4u603Xo9Gdbh/EJUalKtTlacJQqK6095TleKv0scfNfzL8PXa0vzuvO1v0ImFqTh0e2vE4YrH4uvB9yrUjOPh91BZfR3XocJatLqbjwTlKb0Ubqze7VuSNzDYJR2V31f78jlfmrVr4vEvyd6hTRwj0vounO30NuGHfJWW1+XxN3CYNN3e1/TxM8V/TyV7dLeBgvzTacPa4vEpxx05k6fT56IqqT+PyN6GH0lz1j82zQxC1sWpOZTy19MM5SV7vXvK/wAdS7CU2vfWvpTm1z1TTsalSXPxOpw67lVXSjWfwTLz1DPvP04VWlGX4kvga1Thq/K7eDN+UkzF0+h3i0ww246225FTCzjutOq1KTuZfAwrUISSvHXXVHWOX5ZreL/TLWwddTj7mpt+R80+Vv5za5mlVpOMnF7rT/K8DblgLO8ZfH9y/H4PNTVXNHNFJSj+bz8S3rrn7c/0OSYnrX+nKDJIZ1ZSwAAAACSCSABlExLaUL/uEsol8ImEYrlr1b0RYpS5NJeRCYWwRZJJmu6jXNP0sWxqrS+jfIheJhTWfeXkZxZXV/G/SxlElRdETRimZMq6MEZMiMG3ojcpYTrq+i2KWvFduvFw35NNaOHc9l68jewmEVkks0ucn9EbVPBtWctjo4SmlNJa6q3x6GHl8iZ09nx/BrWcztp/ZWrXW/zL8KrNqyvtsZ108/j05l2Ctnvb+XMs2zD061iGdGlo29rvT0MMQrvRG6l+Lr/3KqtNqSWl9PLc5Z7X9mr7nSd/6oP5s4+Oj3m1tZL9jsVajcay6Sgvm/8ABxsa7uP/AAo08W2fyNNWe383OxwtNVJW506y/wBD0OO9jtcKletD+76wNFtMVY7n6U8M4BUxCvTStfW59H4X7DYV6dOq8U4qcVJxVLVPnHVvZ3PN9kdIzj/dsfcuyEr4Oj4Z1/rZ3pWJ28zn5LVjp8l4x7EMTTk/sdWFanZ6VX7ual0Vrp+eh4DjHB6uFqSo4in7urCzcbp6PZ3WjR+roPfzZ8K7U9gMXjOJ4p0oNQq17qrJNU0nGN5Ni9Ir2cPNN8xZ8xlT6MhNo+kcf9jVbCYWriXiadWVPK/dQpyV7zUX3m/G+3I0+G+xziFeEal6EITSlFuqpuzX9lyHT1VnuJfP6lCEt1Z9Ua9Thz/K7+D0Z3u0nAKmAxNTC1JRlOnleaN8rUoKStfz+RysxaLTGlLUpbcOa8LP+lg6fvAX/Uly/h6fLkBAHdhSQSQEhuxpJRV9rXfizSNh1MyS6ECZTv4LoZRnYrRbQpuTslcSmEJN7m7oymUXHRprzTCkRtbuNs5U4yf1Mvs66lEZO5swg3voiJmI2vSs3nEQw90/PyLYYfr8FubNDDeHmdWjgYQpub/FpZGPk8jGnqcHgZ7s08PgXLW2WPgjq0MNCEbpZnbfkmVxu4S5LR/NfubMGlBX+OvwMN7zZ7HHxRRp4m9477WNzCRj7xf8vn4mlXei9Td4fHvXvyT9blLadPdrYyb949LF+EfeT0/j2MMVJOpzeniY4SfzkkPYiXRTTjddI3+O3zK6ztO/nt5EU6is3fRJX+KMZT78+m3WyaKe6zXb0rNf2y+dvqcbGLWP/Cv1eh2JNfe72yr/AKkUjj49a+V182aeLbj5H4tZ7HZ4VZVKb8IP1dM5DWnodXhc9aS5v3fwO1tMlY39S73Y+f8A5i03Pt3YuV8JHwnUXzv9T84YPjDw+bKrtt7nsOA+2CvhqHuclK6cpKbUpO76q6NXHOHkc9ZtGIfdlSTbet79WYxgtPU+cYD20YZQWdVa1SVr5KMaKzPrmn8z2eF7SUXGMqjVDXarUorfxjJo6dMvpmG5jsHGrTlTaTUu61JZlbxRjwnBLD0o0Y6wi2k3vq2y6FeM454tOLaakndNdUzCFOOaUrvVppZnbZciPfKe8YcPFdhsFicTXxOIowq1JunFZ7tKMYJaI0+Mez3A1aVSKwtBZIT92owyNSyOzvGzer5m3je0aw+PWGmnlxFOM6cuSqKUo5X0ureq8TY4hCdaOX3lbD3abnRkoTstLXaehExG3SLX1l+ViT71V9k3C4tp05trduvK75gr38O2Y+X5xABqeakgAJDKMgAM0zpcLekut0QDly/i0+L/ADY/72dGpVuov+1fJtfRFc4we8VfysAYo609me9q6OHje9rfM2adJXd+lwCL2mV+GlY6iG5T0jddTYo6p31dv5/PAAy2ejC7L3Zf8v6/4LLpR30u1f0AOaWliKlsq8zo4HSSAJvpEba1eS949NE+vQxp9Fvdv4AE+ysbZ4abaa6/z6FmfWXjZfIgETtf4USnrUd9Mjt/9onKx677QB24tuXkfipntHxX1Z1OGaVMOk9fu2r6q9wDtbTLTf8AiXJxOkpb/if6lTV9gDtDBPciuX/bJWs9UuXIAnLnNYem4R7RsVRlmq1J14KOVUqs6jgrbNKLVj3PAvbBRq298qvvf/bhShGnvpaWZvbqgDpEs81jL1fZrtLDG4mbUJRmqMt7NOKqRtZ+p3MTjacZqE3+KLa0b2ev6gE5VmO3PnFTtLrGL/0oAE4R6pf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7" y="3012157"/>
            <a:ext cx="8495928" cy="29759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4728"/>
            <a:ext cx="3823259" cy="268820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88149"/>
            <a:ext cx="4935965" cy="8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rot="21041929">
            <a:off x="-1344639" y="3623402"/>
            <a:ext cx="13173379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5400" b="1" dirty="0" smtClean="0">
                <a:ln w="24500" cmpd="dbl">
                  <a:solidFill>
                    <a:srgbClr val="C4D73F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/>
              </a:rPr>
              <a:t>PREVENINDO LITÍGIOS</a:t>
            </a:r>
            <a:endParaRPr lang="pt-BR" sz="5400" b="1" dirty="0">
              <a:ln w="24500" cmpd="dbl">
                <a:solidFill>
                  <a:srgbClr val="C4D73F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8445" y="188639"/>
            <a:ext cx="87800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6600" b="1" spc="50" dirty="0" smtClean="0">
                <a:ln w="13500">
                  <a:solidFill>
                    <a:srgbClr val="ED460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/>
              </a:rPr>
              <a:t>TJRJ </a:t>
            </a:r>
            <a:r>
              <a:rPr lang="pt-BR" sz="6600" b="1" spc="50" dirty="0" smtClean="0">
                <a:ln w="13500">
                  <a:solidFill>
                    <a:srgbClr val="ED460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ED4600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/>
              </a:rPr>
              <a:t>OAB RJ</a:t>
            </a:r>
            <a:endParaRPr lang="pt-BR" sz="6600" b="1" spc="50" dirty="0">
              <a:ln w="13500">
                <a:solidFill>
                  <a:srgbClr val="ED4600">
                    <a:shade val="2500"/>
                    <a:alpha val="6500"/>
                  </a:srgbClr>
                </a:solidFill>
                <a:prstDash val="solid"/>
              </a:ln>
              <a:solidFill>
                <a:srgbClr val="ED4600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3541" y="6183307"/>
            <a:ext cx="8403896" cy="365125"/>
          </a:xfrm>
        </p:spPr>
        <p:txBody>
          <a:bodyPr/>
          <a:lstStyle/>
          <a:p>
            <a:pPr algn="ctr"/>
            <a:r>
              <a:rPr lang="pt-BR" sz="1400" dirty="0" smtClean="0">
                <a:solidFill>
                  <a:srgbClr val="FF9000"/>
                </a:solidFill>
              </a:rPr>
              <a:t>Saiba mais em www.prevenindolitigios_oabrj.org.br</a:t>
            </a:r>
            <a:endParaRPr lang="pt-BR" sz="1400" dirty="0">
              <a:solidFill>
                <a:srgbClr val="FF9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5595" y="1808821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/>
              </a:rPr>
              <a:t>DISCUTINDO AS MELHORES PRÁTICAS EMPRESARIAIS</a:t>
            </a:r>
            <a:endParaRPr lang="pt-BR" sz="4000" b="1" dirty="0">
              <a:ln w="31550" cmpd="sng">
                <a:gradFill>
                  <a:gsLst>
                    <a:gs pos="70000">
                      <a:srgbClr val="C62D03">
                        <a:shade val="50000"/>
                        <a:satMod val="190000"/>
                      </a:srgbClr>
                    </a:gs>
                    <a:gs pos="0">
                      <a:srgbClr val="C62D03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62D03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53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2017" y="5229200"/>
            <a:ext cx="8988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srgbClr val="FFFFFF"/>
              </a:solidFill>
              <a:latin typeface="Garamond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FFFFFF"/>
                </a:solidFill>
                <a:latin typeface="Garamond"/>
              </a:rPr>
              <a:t>Lei 8906/94 – Art. 8º - É dever do advogado: estimular a conciliação entre os litigantes, prevenindo, sempre que possível, a instauração de litígios.</a:t>
            </a:r>
            <a:endParaRPr lang="pt-BR" sz="2800" dirty="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492896"/>
            <a:ext cx="9144000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7200" b="1" dirty="0" smtClean="0">
                <a:ln w="24500" cmpd="dbl">
                  <a:solidFill>
                    <a:srgbClr val="A7B78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aramond"/>
              </a:rPr>
              <a:t>Com um advogado, é bom, legal e seguro.</a:t>
            </a:r>
            <a:endParaRPr lang="pt-BR" sz="7200" b="1" dirty="0">
              <a:ln w="24500" cmpd="dbl">
                <a:solidFill>
                  <a:srgbClr val="A7B789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aramon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016" y="1376773"/>
            <a:ext cx="89884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aramond"/>
              </a:rPr>
              <a:t>CONCILIAR É BOM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aramond"/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5618" y="188642"/>
            <a:ext cx="662473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6600" b="1" spc="50" dirty="0" smtClean="0">
                <a:ln w="13500">
                  <a:solidFill>
                    <a:srgbClr val="6F6F74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OAB</a:t>
            </a:r>
            <a:r>
              <a:rPr lang="pt-BR" sz="6600" b="1" spc="50" dirty="0" smtClean="0">
                <a:ln w="13500">
                  <a:solidFill>
                    <a:srgbClr val="6F6F74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RJ</a:t>
            </a:r>
            <a:endParaRPr lang="pt-BR" sz="6600" b="1" spc="50" dirty="0">
              <a:ln w="13500">
                <a:solidFill>
                  <a:srgbClr val="6F6F74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7" name="Picture 9" descr="http://photos3.fotosearch.com/bthumb/ISP/ISP196/ispc096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2304256" cy="10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2569648" cy="10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“O Judiciário não é contra os meios alternativos de solução de conflitos”</a:t>
            </a:r>
            <a:endParaRPr lang="pt-BR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“O advogado não pode ser contra também....”</a:t>
            </a:r>
            <a:endParaRPr lang="pt-BR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8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“Mas o advogado não pode ser alijado do processo....”</a:t>
            </a:r>
            <a:endParaRPr lang="pt-BR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524" y="37890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>
                <a:solidFill>
                  <a:srgbClr val="FFC000"/>
                </a:solidFill>
              </a:rPr>
              <a:t>Por quê usamos cintos de segurança ?</a:t>
            </a:r>
            <a:endParaRPr lang="pt-BR" sz="3200" i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48680"/>
            <a:ext cx="2376264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photos2.fotosearch.com/bthumb/DSN/DSN126/1779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84523"/>
            <a:ext cx="2088232" cy="2594223"/>
          </a:xfrm>
          <a:prstGeom prst="rect">
            <a:avLst/>
          </a:prstGeom>
          <a:noFill/>
        </p:spPr>
      </p:pic>
      <p:pic>
        <p:nvPicPr>
          <p:cNvPr id="6" name="Picture 16" descr="http://photos2.fotosearch.com/bthumb/DSN/DSN126/177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95040"/>
            <a:ext cx="2376264" cy="2594223"/>
          </a:xfrm>
          <a:prstGeom prst="rect">
            <a:avLst/>
          </a:prstGeom>
          <a:noFill/>
        </p:spPr>
      </p:pic>
      <p:pic>
        <p:nvPicPr>
          <p:cNvPr id="7" name="Picture 8" descr="http://photos2.fotosearch.com/bthumb/DSN/DSN130/1770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869160"/>
            <a:ext cx="2390515" cy="1754147"/>
          </a:xfrm>
          <a:prstGeom prst="rect">
            <a:avLst/>
          </a:prstGeom>
          <a:noFill/>
        </p:spPr>
      </p:pic>
      <p:pic>
        <p:nvPicPr>
          <p:cNvPr id="8" name="Picture 10" descr="http://photos2.fotosearch.com/bthumb/DSN/DSN130/1778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876750"/>
            <a:ext cx="2333630" cy="1754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2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04664"/>
            <a:ext cx="903649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QUALIFICAÇÃO</a:t>
            </a:r>
          </a:p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DAS PESSOAS</a:t>
            </a:r>
            <a:endParaRPr lang="pt-BR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3501008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</a:rPr>
              <a:t>JURÍDICA</a:t>
            </a:r>
          </a:p>
          <a:p>
            <a:endParaRPr lang="pt-BR" sz="3600" dirty="0" smtClean="0">
              <a:solidFill>
                <a:srgbClr val="FFC000"/>
              </a:solidFill>
            </a:endParaRPr>
          </a:p>
          <a:p>
            <a:r>
              <a:rPr lang="pt-BR" sz="3600" dirty="0" smtClean="0">
                <a:solidFill>
                  <a:srgbClr val="FFC000"/>
                </a:solidFill>
              </a:rPr>
              <a:t>CULTURAL</a:t>
            </a:r>
            <a:endParaRPr lang="pt-BR" sz="3600" dirty="0" smtClean="0">
              <a:solidFill>
                <a:srgbClr val="FFC000"/>
              </a:solidFill>
            </a:endParaRPr>
          </a:p>
          <a:p>
            <a:r>
              <a:rPr lang="pt-BR" sz="3600" dirty="0" smtClean="0">
                <a:solidFill>
                  <a:srgbClr val="FFC000"/>
                </a:solidFill>
              </a:rPr>
              <a:t>				</a:t>
            </a:r>
          </a:p>
          <a:p>
            <a:r>
              <a:rPr lang="pt-BR" sz="3600" dirty="0" smtClean="0">
                <a:solidFill>
                  <a:srgbClr val="FFC000"/>
                </a:solidFill>
              </a:rPr>
              <a:t>SOCIAL</a:t>
            </a:r>
          </a:p>
          <a:p>
            <a:endParaRPr lang="pt-BR" dirty="0"/>
          </a:p>
        </p:txBody>
      </p:sp>
      <p:sp>
        <p:nvSpPr>
          <p:cNvPr id="3" name="Seta para a direita listrada 2"/>
          <p:cNvSpPr/>
          <p:nvPr/>
        </p:nvSpPr>
        <p:spPr>
          <a:xfrm>
            <a:off x="2987824" y="4671774"/>
            <a:ext cx="1368152" cy="576064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499991" y="453995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C000"/>
                </a:solidFill>
              </a:rPr>
              <a:t>SUSTENTABILIDADE</a:t>
            </a:r>
            <a:endParaRPr lang="pt-BR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0600" y="-3070225"/>
            <a:ext cx="16205200" cy="130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6"/>
          <p:cNvSpPr txBox="1">
            <a:spLocks noChangeArrowheads="1"/>
          </p:cNvSpPr>
          <p:nvPr/>
        </p:nvSpPr>
        <p:spPr bwMode="auto">
          <a:xfrm>
            <a:off x="1331913" y="1412875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 rot="20027417">
            <a:off x="-5187465" y="2194005"/>
            <a:ext cx="18452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É PRECISO PENSAR</a:t>
            </a:r>
            <a:r>
              <a:rPr lang="pt-B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pt-B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 </a:t>
            </a:r>
          </a:p>
          <a:p>
            <a:pPr algn="ctr">
              <a:defRPr/>
            </a:pPr>
            <a:r>
              <a:rPr lang="pt-BR" sz="6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CONDUTAS</a:t>
            </a:r>
            <a:endParaRPr lang="pt-BR" sz="6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CIDENTE DO TRABALHO 2o luga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048672"/>
          </a:xfr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9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CIDENTE DO TRABALHO 3o luga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04813"/>
            <a:ext cx="7416800" cy="5903912"/>
          </a:xfr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7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0" y="476672"/>
            <a:ext cx="903649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“...Garantir segurança jurídica é permitir que </a:t>
            </a: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cada uma </a:t>
            </a: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das personagens do negócio imobiliário </a:t>
            </a: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obtenha o resultado pretendido </a:t>
            </a:r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 momento da contratação”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8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3643314"/>
            <a:ext cx="8077200" cy="16733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7200" dirty="0" smtClean="0">
                <a:solidFill>
                  <a:srgbClr val="FFC000"/>
                </a:solidFill>
              </a:rPr>
              <a:t>SUSTENTABILIDADE</a:t>
            </a:r>
            <a:endParaRPr lang="pt-BR" sz="7200" dirty="0">
              <a:solidFill>
                <a:srgbClr val="FFC000"/>
              </a:solidFill>
            </a:endParaRPr>
          </a:p>
        </p:txBody>
      </p:sp>
      <p:pic>
        <p:nvPicPr>
          <p:cNvPr id="27652" name="Picture 4" descr="http://photos2.fotosearch.com/bthumb/ISP/ISP193/ispc09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14356"/>
            <a:ext cx="2933713" cy="2643206"/>
          </a:xfrm>
          <a:prstGeom prst="rect">
            <a:avLst/>
          </a:prstGeom>
          <a:noFill/>
        </p:spPr>
      </p:pic>
      <p:pic>
        <p:nvPicPr>
          <p:cNvPr id="27654" name="Picture 6" descr="http://photos1.fotosearch.com/bthumb/AKS/AKS006/409IB_AJ0021_002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3000396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1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19700" y="404813"/>
            <a:ext cx="3384550" cy="619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5650" y="404813"/>
            <a:ext cx="3168650" cy="619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08" name="CaixaDeTexto 8"/>
          <p:cNvSpPr txBox="1">
            <a:spLocks noChangeArrowheads="1"/>
          </p:cNvSpPr>
          <p:nvPr/>
        </p:nvSpPr>
        <p:spPr bwMode="auto">
          <a:xfrm>
            <a:off x="1403350" y="1196975"/>
            <a:ext cx="61928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O MUNDO É FINITO....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21509" name="Picture 6" descr="http://photos3.fotosearch.com/bthumb/ISP/ISP196/ispc096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357563"/>
            <a:ext cx="1028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9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338" y="476672"/>
            <a:ext cx="8424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800" dirty="0" smtClean="0"/>
          </a:p>
          <a:p>
            <a:pPr algn="ctr"/>
            <a:endParaRPr lang="pt-BR" sz="4800" dirty="0"/>
          </a:p>
          <a:p>
            <a:pPr algn="ctr"/>
            <a:endParaRPr lang="pt-BR" sz="4800" dirty="0"/>
          </a:p>
          <a:p>
            <a:pPr algn="ctr"/>
            <a:endParaRPr lang="pt-BR" sz="4800" dirty="0"/>
          </a:p>
        </p:txBody>
      </p:sp>
      <p:sp>
        <p:nvSpPr>
          <p:cNvPr id="3" name="Retângulo 2"/>
          <p:cNvSpPr/>
          <p:nvPr/>
        </p:nvSpPr>
        <p:spPr>
          <a:xfrm>
            <a:off x="441338" y="1916832"/>
            <a:ext cx="8424936" cy="2400657"/>
          </a:xfrm>
          <a:prstGeom prst="rect">
            <a:avLst/>
          </a:prstGeom>
          <a:solidFill>
            <a:srgbClr val="FFC000"/>
          </a:solidFill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ÉTICA</a:t>
            </a:r>
            <a:endParaRPr lang="pt-BR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2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10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10"/>
            <a:ext cx="9144000" cy="33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FO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338" y="476672"/>
            <a:ext cx="8424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800" dirty="0" smtClean="0"/>
          </a:p>
          <a:p>
            <a:pPr algn="ctr"/>
            <a:endParaRPr lang="pt-BR" sz="4800" dirty="0"/>
          </a:p>
          <a:p>
            <a:pPr algn="ctr"/>
            <a:endParaRPr lang="pt-BR" sz="4800" dirty="0"/>
          </a:p>
          <a:p>
            <a:pPr algn="ctr"/>
            <a:endParaRPr lang="pt-BR" sz="4800" dirty="0"/>
          </a:p>
        </p:txBody>
      </p:sp>
      <p:pic>
        <p:nvPicPr>
          <p:cNvPr id="4" name="Picture 4" descr="Bz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"/>
            <a:ext cx="9144000" cy="479715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4821263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rgbClr val="FFC000"/>
                </a:solidFill>
              </a:rPr>
              <a:t>"As coisas difíceis levam muito </a:t>
            </a:r>
            <a:r>
              <a:rPr lang="pt-BR" sz="3600" b="1" dirty="0" err="1">
                <a:solidFill>
                  <a:srgbClr val="FFC000"/>
                </a:solidFill>
              </a:rPr>
              <a:t>tempo.As</a:t>
            </a:r>
            <a:r>
              <a:rPr lang="pt-BR" sz="3600" b="1" dirty="0">
                <a:solidFill>
                  <a:srgbClr val="FFC000"/>
                </a:solidFill>
              </a:rPr>
              <a:t> coisas impossíveis apenas demoram um pouco mais." </a:t>
            </a:r>
          </a:p>
        </p:txBody>
      </p:sp>
    </p:spTree>
    <p:extLst>
      <p:ext uri="{BB962C8B-B14F-4D97-AF65-F5344CB8AC3E}">
        <p14:creationId xmlns:p14="http://schemas.microsoft.com/office/powerpoint/2010/main" val="39075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O:\ANTONIO RICARDO\foto dois 14.12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2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0002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0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-1379538"/>
            <a:ext cx="914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Residencial Provênce - Ed. Nimes (E1 – Bloco 1)</a:t>
            </a:r>
            <a:endParaRPr lang="en-US" sz="1200">
              <a:cs typeface="Times New Roman" pitchFamily="18" charset="0"/>
            </a:endParaRPr>
          </a:p>
          <a:p>
            <a:pPr algn="ctr" eaLnBrk="0" hangingPunct="0"/>
            <a:r>
              <a:rPr lang="en-US" sz="1600">
                <a:cs typeface="Times New Roman" pitchFamily="18" charset="0"/>
              </a:rPr>
              <a:t>Setembro/1997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pic>
        <p:nvPicPr>
          <p:cNvPr id="19459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143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0002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5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2133080"/>
              </p:ext>
            </p:extLst>
          </p:nvPr>
        </p:nvGraphicFramePr>
        <p:xfrm>
          <a:off x="395536" y="332656"/>
          <a:ext cx="874846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116632"/>
            <a:ext cx="9036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HIPERCOMPLEXIDADE </a:t>
            </a:r>
            <a:r>
              <a:rPr lang="pt-B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CONTRATUAL</a:t>
            </a:r>
            <a:endParaRPr lang="pt-B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5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0AFC5-A78D-46CC-9033-D850A0CC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13AF-6BE3-45A6-B43D-CFA11828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F1F7C-81FD-44E9-ADF4-13EC5AD2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73A8E-9D2C-4023-A7AD-922C670CA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7B38F-B83B-4E1E-BEBE-4F557015D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C026D-3D43-44B6-8F6A-ABD585B30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8596C-8DC8-492C-BE68-690E1AC6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A63F6-1136-416F-BD00-9E6F2A5F5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2420B-FB4F-4996-B04D-16DECD03A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6E90-FF61-4A28-AFD6-7852D833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E7863-A4A3-4B96-9D98-4EAE3DA8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604DD-C541-480F-AF7A-484C6939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28BA3-412B-40DD-8578-A9BD7534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" y="332656"/>
            <a:ext cx="903649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MEDI</a:t>
            </a:r>
            <a:endParaRPr lang="pt-BR" sz="20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pt-BR" sz="2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AÇÃO</a:t>
            </a:r>
            <a:r>
              <a:rPr lang="pt-BR" sz="2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" y="332656"/>
            <a:ext cx="9036496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CONCILIA</a:t>
            </a:r>
            <a:endParaRPr lang="pt-BR" sz="15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pt-BR" sz="2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AÇÃO</a:t>
            </a:r>
            <a:r>
              <a:rPr lang="pt-BR" sz="2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3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1243</TotalTime>
  <Words>192</Words>
  <Application>Microsoft Office PowerPoint</Application>
  <PresentationFormat>Apresentação na tela (4:3)</PresentationFormat>
  <Paragraphs>62</Paragraphs>
  <Slides>25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Horizonte</vt:lpstr>
      <vt:lpstr>Autumn</vt:lpstr>
      <vt:lpstr>BlackTie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SUSTENTABILIDADE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bnitto</dc:creator>
  <cp:lastModifiedBy>Antonio Ricardo Correa</cp:lastModifiedBy>
  <cp:revision>56</cp:revision>
  <cp:lastPrinted>2012-10-26T11:21:15Z</cp:lastPrinted>
  <dcterms:created xsi:type="dcterms:W3CDTF">2006-11-16T15:10:27Z</dcterms:created>
  <dcterms:modified xsi:type="dcterms:W3CDTF">2012-11-05T15:37:50Z</dcterms:modified>
</cp:coreProperties>
</file>